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272" r:id="rId3"/>
    <p:sldId id="276" r:id="rId4"/>
    <p:sldId id="288" r:id="rId5"/>
    <p:sldId id="283" r:id="rId6"/>
    <p:sldId id="284" r:id="rId7"/>
    <p:sldId id="30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67D"/>
    <a:srgbClr val="28272A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-628" y="-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52C7442-92D2-4FCC-988F-FBAA7F06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98913C4B-85D0-4D12-8051-688B08101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EA5FE7DD-EEBB-4094-AE1A-9EF1B5A9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7ED1CB2-599B-417C-8070-561D8ACB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2E59C1CB-EEAD-49F7-A5A4-A798BA0D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79627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7B6FE65E-9439-4B30-9F4D-18E8B43A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1E05CDA6-43DB-4287-971A-5A74639A3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FEA1FAC8-E2E8-46D6-8665-ED2542C05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75DD9DB-8417-45E7-9CA0-C3A18A8B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E2920235-38E0-427A-B876-8C8E635B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28059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74DFA3C8-66F2-4A56-8D2D-F99654E18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B5D83046-3892-44CE-B6A8-624CDAE06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2D3ED480-2E73-498B-A187-55D5DB163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808117D6-2904-44F3-B2AF-114F4D49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EAB198ED-C3B7-402B-9054-E1DD8D32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4880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0D97C12-1136-41F3-BBEA-D3218E53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55B2957A-A4E7-4D8B-B719-F06241A22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2ED4BEC6-ADE8-44C5-8663-73E3FF8A0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D42B8CFE-59C5-4840-B866-0CDA3AC6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CDCB3A4E-D1D5-4A4A-AF41-FB4DBE9C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1629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6EC61FFE-A018-4F18-9F3B-E6223920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119181DD-2ED9-449F-ADB2-C805382D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BDC3C895-1A85-49D6-A6B5-4449378B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FECD28B7-6442-4B6E-B5F4-7AFEE67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3957C3B2-53EF-4020-AE0F-3EAE1240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21831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E3014C7-D268-4B24-B322-44569352F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BBE3C8CA-1DB1-4483-93CB-32E742866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68242012-B6CC-4A54-A654-71F7C021C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70A353B0-FAEA-466A-A452-63DC65D9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B0D289C6-246D-4042-A320-A12AD2BD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2DDD4C65-654E-4B64-A9DF-0293E337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29649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E04A51C1-80A8-4045-A8BC-9686DFB98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50D2849A-CE51-49AC-8091-306C90E46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52A6DF6F-9600-4C3F-A6CF-77B16595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05E5A602-3C75-42E2-BE0B-1287AF53D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397E2DF4-C38A-4C3D-971E-A294C5F8F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F32A6F29-F318-4BED-A69F-4F3967055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F2E73711-F8A4-4EFB-86AB-8B9A68B7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1480D2C7-171A-49B5-9FF7-F9B44FF7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80103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A6D4CED-8C6F-46A6-A221-37CFD2754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43728B55-324D-4E65-AE5C-5887DC0D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8BB2D279-2F18-4BC1-861C-FA194E57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A040C905-A9BC-4977-B353-2FB723D1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47205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4BFE809E-DA0C-49BF-BA59-CEF5F4B6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E910082F-9B41-468D-8D5A-3A658D52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556A92BE-4508-4CE8-960A-21268D65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58633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69E28155-7780-4D24-B5C8-D2AE04B55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1AA33622-4CCC-48AB-9F63-39D8C38FE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24FDFCF9-8031-4A38-888C-C8DAF2F4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BE48A4A3-2E2F-42C1-A703-4EC790825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57F62055-F76D-45BC-8ECE-8B5C815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29BF1AE5-66D6-4A09-936D-03157ABD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212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3CC94A7-E787-4A30-BE43-C02995F4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8A754F61-AAB4-492F-9EE7-C26D8F6BC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DA0BC1E0-A0E4-4F6C-BDD4-9A7A5D835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00771471-D274-416F-9FCC-0DA31B2A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2208832A-2923-4FB1-ABAF-95AB7798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6732C057-4913-424C-BD7A-FB4963D4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233521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F736BF72-B6C8-439F-A8AE-A32A19C85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DBC600F2-A85D-4284-821B-6DF215A7E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5CD9167F-C71E-47D9-9719-C155F426C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D0840-A6A0-4E26-B472-36C0F02A84DF}" type="datetimeFigureOut">
              <a:rPr lang="zh-CN" altLang="en-US" smtClean="0"/>
              <a:pPr/>
              <a:t>2020/3/31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3F658E87-EF95-4FA5-A61D-13F8DE178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EB21BE84-DF5C-4E96-8AA3-9EB3D776C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958754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0">
            <a:extLst>
              <a:ext uri="{FF2B5EF4-FFF2-40B4-BE49-F238E27FC236}">
                <a16:creationId xmlns="" xmlns:a16="http://schemas.microsoft.com/office/drawing/2014/main" id="{F7C36D81-6972-476A-B989-CC4B12F766AC}"/>
              </a:ext>
            </a:extLst>
          </p:cNvPr>
          <p:cNvSpPr txBox="1"/>
          <p:nvPr/>
        </p:nvSpPr>
        <p:spPr>
          <a:xfrm>
            <a:off x="389185" y="1423177"/>
            <a:ext cx="5317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dirty="0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{Title}</a:t>
            </a:r>
            <a:endParaRPr lang="zh-CN" altLang="en-US" sz="7200" dirty="0">
              <a:solidFill>
                <a:srgbClr val="C8A67D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6" name="文本框 23">
            <a:extLst>
              <a:ext uri="{FF2B5EF4-FFF2-40B4-BE49-F238E27FC236}">
                <a16:creationId xmlns="" xmlns:a16="http://schemas.microsoft.com/office/drawing/2014/main" id="{C57A8B39-D35F-4E53-B8F7-C3D392AA2DD7}"/>
              </a:ext>
            </a:extLst>
          </p:cNvPr>
          <p:cNvSpPr txBox="1"/>
          <p:nvPr/>
        </p:nvSpPr>
        <p:spPr>
          <a:xfrm>
            <a:off x="1297720" y="4561331"/>
            <a:ext cx="359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spc="120" dirty="0">
                <a:solidFill>
                  <a:srgbClr val="C8A67D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{</a:t>
            </a:r>
            <a:r>
              <a:rPr lang="en-US" altLang="zh-CN" sz="2400" spc="120" smtClean="0">
                <a:solidFill>
                  <a:srgbClr val="C8A67D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report</a:t>
            </a:r>
            <a:r>
              <a:rPr lang="en-US" altLang="zh-CN" sz="2400" spc="120" smtClean="0">
                <a:solidFill>
                  <a:srgbClr val="C8A67D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er</a:t>
            </a:r>
            <a:r>
              <a:rPr lang="en-US" altLang="zh-CN" sz="2400" spc="120" smtClean="0">
                <a:solidFill>
                  <a:srgbClr val="C8A67D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Name</a:t>
            </a:r>
            <a:r>
              <a:rPr lang="en-US" altLang="zh-CN" sz="2400" spc="120" dirty="0">
                <a:solidFill>
                  <a:srgbClr val="C8A67D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}</a:t>
            </a:r>
            <a:endParaRPr lang="zh-CN" altLang="en-US" sz="2400" spc="120" dirty="0">
              <a:solidFill>
                <a:srgbClr val="C8A67D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7" name="文本框 24">
            <a:extLst>
              <a:ext uri="{FF2B5EF4-FFF2-40B4-BE49-F238E27FC236}">
                <a16:creationId xmlns="" xmlns:a16="http://schemas.microsoft.com/office/drawing/2014/main" id="{49565E17-9FD5-47BA-8AB5-1B171FC6DE6A}"/>
              </a:ext>
            </a:extLst>
          </p:cNvPr>
          <p:cNvSpPr txBox="1"/>
          <p:nvPr/>
        </p:nvSpPr>
        <p:spPr>
          <a:xfrm>
            <a:off x="1258993" y="5481571"/>
            <a:ext cx="359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spc="120" dirty="0">
                <a:solidFill>
                  <a:srgbClr val="28272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{</a:t>
            </a:r>
            <a:r>
              <a:rPr lang="en-US" altLang="zh-CN" sz="2400" spc="120" dirty="0" err="1">
                <a:solidFill>
                  <a:srgbClr val="28272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reportTime</a:t>
            </a:r>
            <a:r>
              <a:rPr lang="en-US" altLang="zh-CN" sz="2400" spc="120" dirty="0">
                <a:solidFill>
                  <a:srgbClr val="28272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}</a:t>
            </a:r>
            <a:endParaRPr lang="zh-CN" altLang="en-US" sz="2400" spc="120" dirty="0">
              <a:solidFill>
                <a:srgbClr val="28272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8" name="文本框 25">
            <a:extLst>
              <a:ext uri="{FF2B5EF4-FFF2-40B4-BE49-F238E27FC236}">
                <a16:creationId xmlns="" xmlns:a16="http://schemas.microsoft.com/office/drawing/2014/main" id="{8222AB26-6C4B-4C6E-80E9-73FEA491BB3F}"/>
              </a:ext>
            </a:extLst>
          </p:cNvPr>
          <p:cNvSpPr txBox="1"/>
          <p:nvPr/>
        </p:nvSpPr>
        <p:spPr>
          <a:xfrm>
            <a:off x="404653" y="2769339"/>
            <a:ext cx="5317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{</a:t>
            </a:r>
            <a:r>
              <a:rPr lang="en-US" altLang="zh-CN" sz="2400" dirty="0" err="1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subTitle</a:t>
            </a:r>
            <a:r>
              <a:rPr lang="en-US" altLang="zh-CN" sz="2400" dirty="0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}</a:t>
            </a:r>
            <a:endParaRPr lang="zh-CN" altLang="en-US" sz="2400" dirty="0">
              <a:solidFill>
                <a:srgbClr val="C8A67D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AA21F093-DB7B-440F-8601-18A07E5DC0A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408561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="" xmlns:a16="http://schemas.microsoft.com/office/drawing/2014/main" id="{65F6A5F6-D077-4761-B6DB-BCD736A73EC0}"/>
              </a:ext>
            </a:extLst>
          </p:cNvPr>
          <p:cNvSpPr/>
          <p:nvPr/>
        </p:nvSpPr>
        <p:spPr>
          <a:xfrm>
            <a:off x="252919" y="3015574"/>
            <a:ext cx="11692648" cy="3374223"/>
          </a:xfrm>
          <a:prstGeom prst="rect">
            <a:avLst/>
          </a:prstGeom>
          <a:gradFill>
            <a:gsLst>
              <a:gs pos="100000">
                <a:srgbClr val="28272A">
                  <a:alpha val="75000"/>
                </a:srgbClr>
              </a:gs>
              <a:gs pos="33000">
                <a:srgbClr val="28272A"/>
              </a:gs>
            </a:gsLst>
            <a:lin ang="5400000" scaled="1"/>
          </a:gradFill>
          <a:ln>
            <a:solidFill>
              <a:srgbClr val="C8A67D"/>
            </a:solidFill>
          </a:ln>
          <a:effectLst>
            <a:outerShdw blurRad="152400" dist="215900" dir="294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41F35C68-97A5-4598-88E4-5FAFE1DE8A54}"/>
              </a:ext>
            </a:extLst>
          </p:cNvPr>
          <p:cNvSpPr txBox="1"/>
          <p:nvPr/>
        </p:nvSpPr>
        <p:spPr>
          <a:xfrm rot="16200000">
            <a:off x="869425" y="-374687"/>
            <a:ext cx="1107996" cy="23539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6000" dirty="0">
                <a:solidFill>
                  <a:srgbClr val="2C2B2E"/>
                </a:solidFill>
                <a:effectLst>
                  <a:outerShdw blurRad="50800" dist="50800" dir="10800000" algn="r" rotWithShape="0">
                    <a:prstClr val="black">
                      <a:alpha val="38000"/>
                    </a:prstClr>
                  </a:outerShdw>
                </a:effectLst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目录</a:t>
            </a:r>
            <a:endParaRPr lang="zh-CN" altLang="en-US" sz="6600" dirty="0">
              <a:solidFill>
                <a:srgbClr val="2C2B2E"/>
              </a:solidFill>
              <a:effectLst>
                <a:outerShdw blurRad="50800" dist="50800" dir="10800000" algn="r" rotWithShape="0">
                  <a:prstClr val="black">
                    <a:alpha val="38000"/>
                  </a:prstClr>
                </a:outerShdw>
              </a:effectLst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="" xmlns:a16="http://schemas.microsoft.com/office/drawing/2014/main" id="{D7C1E065-FAA7-4413-AEFD-D8EE7D822C9C}"/>
              </a:ext>
            </a:extLst>
          </p:cNvPr>
          <p:cNvCxnSpPr>
            <a:cxnSpLocks/>
          </p:cNvCxnSpPr>
          <p:nvPr/>
        </p:nvCxnSpPr>
        <p:spPr>
          <a:xfrm>
            <a:off x="246433" y="3015574"/>
            <a:ext cx="11699134" cy="0"/>
          </a:xfrm>
          <a:prstGeom prst="line">
            <a:avLst/>
          </a:prstGeom>
          <a:ln w="12700">
            <a:solidFill>
              <a:srgbClr val="C8A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="" xmlns:a16="http://schemas.microsoft.com/office/drawing/2014/main" id="{50D31A42-8E24-452A-9F1A-A0387B2506B9}"/>
              </a:ext>
            </a:extLst>
          </p:cNvPr>
          <p:cNvCxnSpPr>
            <a:cxnSpLocks/>
          </p:cNvCxnSpPr>
          <p:nvPr/>
        </p:nvCxnSpPr>
        <p:spPr>
          <a:xfrm>
            <a:off x="248550" y="3015574"/>
            <a:ext cx="0" cy="3374223"/>
          </a:xfrm>
          <a:prstGeom prst="line">
            <a:avLst/>
          </a:prstGeom>
          <a:ln w="12700">
            <a:solidFill>
              <a:srgbClr val="C8A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1D66F88A-89C8-4692-A18D-582DA40A0DCD}"/>
              </a:ext>
            </a:extLst>
          </p:cNvPr>
          <p:cNvSpPr txBox="1"/>
          <p:nvPr/>
        </p:nvSpPr>
        <p:spPr>
          <a:xfrm>
            <a:off x="295910" y="1156247"/>
            <a:ext cx="2255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latin typeface="Century" panose="02040604050505020304" pitchFamily="18" charset="0"/>
              </a:rPr>
              <a:t>CONTENT</a:t>
            </a:r>
            <a:endParaRPr lang="zh-CN" altLang="en-US" sz="20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025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2C19F78D-D242-4483-A857-3B003975D60F}"/>
              </a:ext>
            </a:extLst>
          </p:cNvPr>
          <p:cNvSpPr txBox="1"/>
          <p:nvPr/>
        </p:nvSpPr>
        <p:spPr>
          <a:xfrm>
            <a:off x="2297560" y="-433596"/>
            <a:ext cx="7805736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9600" dirty="0">
                <a:blipFill dpi="0" rotWithShape="1">
                  <a:blip r:embed="rId2">
                    <a:alphaModFix amt="22000"/>
                  </a:blip>
                  <a:srcRect/>
                  <a:stretch>
                    <a:fillRect/>
                  </a:stretch>
                </a:blipFill>
                <a:latin typeface="华文琥珀" panose="02010800040101010101" pitchFamily="2" charset="-122"/>
                <a:ea typeface="华文琥珀" panose="02010800040101010101" pitchFamily="2" charset="-122"/>
              </a:rPr>
              <a:t>01</a:t>
            </a:r>
            <a:endParaRPr lang="zh-CN" altLang="en-US" sz="49600" dirty="0">
              <a:blipFill dpi="0" rotWithShape="1">
                <a:blip r:embed="rId2">
                  <a:alphaModFix amt="22000"/>
                </a:blip>
                <a:srcRect/>
                <a:stretch>
                  <a:fillRect/>
                </a:stretch>
              </a:blip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name="connsiteX0" fmla="*/ 0 w 5549900"/>
              <a:gd name="connsiteY0" fmla="*/ 0 h 6019800"/>
              <a:gd name="connsiteX1" fmla="*/ 5549900 w 5549900"/>
              <a:gd name="connsiteY1" fmla="*/ 0 h 6019800"/>
              <a:gd name="connsiteX2" fmla="*/ 5549900 w 5549900"/>
              <a:gd name="connsiteY2" fmla="*/ 6019800 h 6019800"/>
              <a:gd name="connsiteX3" fmla="*/ 0 w 5549900"/>
              <a:gd name="connsiteY3" fmla="*/ 6019800 h 6019800"/>
              <a:gd name="connsiteX4" fmla="*/ 0 w 5549900"/>
              <a:gd name="connsiteY4" fmla="*/ 0 h 6019800"/>
              <a:gd name="connsiteX0" fmla="*/ 0 w 5561028"/>
              <a:gd name="connsiteY0" fmla="*/ 0 h 6019800"/>
              <a:gd name="connsiteX1" fmla="*/ 5549900 w 5561028"/>
              <a:gd name="connsiteY1" fmla="*/ 0 h 6019800"/>
              <a:gd name="connsiteX2" fmla="*/ 5561012 w 5561028"/>
              <a:gd name="connsiteY2" fmla="*/ 2616200 h 6019800"/>
              <a:gd name="connsiteX3" fmla="*/ 5549900 w 5561028"/>
              <a:gd name="connsiteY3" fmla="*/ 6019800 h 6019800"/>
              <a:gd name="connsiteX4" fmla="*/ 0 w 5561028"/>
              <a:gd name="connsiteY4" fmla="*/ 6019800 h 6019800"/>
              <a:gd name="connsiteX5" fmla="*/ 0 w 5561028"/>
              <a:gd name="connsiteY5" fmla="*/ 0 h 6019800"/>
              <a:gd name="connsiteX0" fmla="*/ 5561012 w 5652452"/>
              <a:gd name="connsiteY0" fmla="*/ 2616200 h 6019800"/>
              <a:gd name="connsiteX1" fmla="*/ 5549900 w 5652452"/>
              <a:gd name="connsiteY1" fmla="*/ 6019800 h 6019800"/>
              <a:gd name="connsiteX2" fmla="*/ 0 w 5652452"/>
              <a:gd name="connsiteY2" fmla="*/ 6019800 h 6019800"/>
              <a:gd name="connsiteX3" fmla="*/ 0 w 5652452"/>
              <a:gd name="connsiteY3" fmla="*/ 0 h 6019800"/>
              <a:gd name="connsiteX4" fmla="*/ 5549900 w 5652452"/>
              <a:gd name="connsiteY4" fmla="*/ 0 h 6019800"/>
              <a:gd name="connsiteX5" fmla="*/ 5652452 w 5652452"/>
              <a:gd name="connsiteY5" fmla="*/ 2707640 h 6019800"/>
              <a:gd name="connsiteX0" fmla="*/ 5561012 w 5601652"/>
              <a:gd name="connsiteY0" fmla="*/ 2616200 h 6019800"/>
              <a:gd name="connsiteX1" fmla="*/ 5549900 w 5601652"/>
              <a:gd name="connsiteY1" fmla="*/ 6019800 h 6019800"/>
              <a:gd name="connsiteX2" fmla="*/ 0 w 5601652"/>
              <a:gd name="connsiteY2" fmla="*/ 6019800 h 6019800"/>
              <a:gd name="connsiteX3" fmla="*/ 0 w 5601652"/>
              <a:gd name="connsiteY3" fmla="*/ 0 h 6019800"/>
              <a:gd name="connsiteX4" fmla="*/ 5549900 w 5601652"/>
              <a:gd name="connsiteY4" fmla="*/ 0 h 6019800"/>
              <a:gd name="connsiteX5" fmla="*/ 5601652 w 5601652"/>
              <a:gd name="connsiteY5" fmla="*/ 22631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12752 w 5561012"/>
              <a:gd name="connsiteY5" fmla="*/ 22504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12752 w 5561012"/>
              <a:gd name="connsiteY5" fmla="*/ 22504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3815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720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720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085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0852 w 5561012"/>
              <a:gd name="connsiteY5" fmla="*/ 891540 h 6019800"/>
              <a:gd name="connsiteX0" fmla="*/ 5561012 w 5561450"/>
              <a:gd name="connsiteY0" fmla="*/ 2616200 h 6019800"/>
              <a:gd name="connsiteX1" fmla="*/ 5549900 w 5561450"/>
              <a:gd name="connsiteY1" fmla="*/ 6019800 h 6019800"/>
              <a:gd name="connsiteX2" fmla="*/ 0 w 5561450"/>
              <a:gd name="connsiteY2" fmla="*/ 6019800 h 6019800"/>
              <a:gd name="connsiteX3" fmla="*/ 0 w 5561450"/>
              <a:gd name="connsiteY3" fmla="*/ 0 h 6019800"/>
              <a:gd name="connsiteX4" fmla="*/ 5549900 w 5561450"/>
              <a:gd name="connsiteY4" fmla="*/ 0 h 6019800"/>
              <a:gd name="connsiteX5" fmla="*/ 5550852 w 5561450"/>
              <a:gd name="connsiteY5" fmla="*/ 891540 h 6019800"/>
              <a:gd name="connsiteX0" fmla="*/ 5561012 w 5561450"/>
              <a:gd name="connsiteY0" fmla="*/ 4933950 h 6019800"/>
              <a:gd name="connsiteX1" fmla="*/ 5549900 w 5561450"/>
              <a:gd name="connsiteY1" fmla="*/ 6019800 h 6019800"/>
              <a:gd name="connsiteX2" fmla="*/ 0 w 5561450"/>
              <a:gd name="connsiteY2" fmla="*/ 6019800 h 6019800"/>
              <a:gd name="connsiteX3" fmla="*/ 0 w 5561450"/>
              <a:gd name="connsiteY3" fmla="*/ 0 h 6019800"/>
              <a:gd name="connsiteX4" fmla="*/ 5549900 w 5561450"/>
              <a:gd name="connsiteY4" fmla="*/ 0 h 6019800"/>
              <a:gd name="connsiteX5" fmla="*/ 5550852 w 5561450"/>
              <a:gd name="connsiteY5" fmla="*/ 891540 h 6019800"/>
              <a:gd name="connsiteX0" fmla="*/ 5535612 w 5550852"/>
              <a:gd name="connsiteY0" fmla="*/ 4940300 h 6019800"/>
              <a:gd name="connsiteX1" fmla="*/ 5549900 w 5550852"/>
              <a:gd name="connsiteY1" fmla="*/ 6019800 h 6019800"/>
              <a:gd name="connsiteX2" fmla="*/ 0 w 5550852"/>
              <a:gd name="connsiteY2" fmla="*/ 6019800 h 6019800"/>
              <a:gd name="connsiteX3" fmla="*/ 0 w 5550852"/>
              <a:gd name="connsiteY3" fmla="*/ 0 h 6019800"/>
              <a:gd name="connsiteX4" fmla="*/ 5549900 w 5550852"/>
              <a:gd name="connsiteY4" fmla="*/ 0 h 6019800"/>
              <a:gd name="connsiteX5" fmla="*/ 5550852 w 5550852"/>
              <a:gd name="connsiteY5" fmla="*/ 891540 h 6019800"/>
              <a:gd name="connsiteX0" fmla="*/ 5554662 w 5555557"/>
              <a:gd name="connsiteY0" fmla="*/ 5295900 h 6019800"/>
              <a:gd name="connsiteX1" fmla="*/ 5549900 w 5555557"/>
              <a:gd name="connsiteY1" fmla="*/ 6019800 h 6019800"/>
              <a:gd name="connsiteX2" fmla="*/ 0 w 5555557"/>
              <a:gd name="connsiteY2" fmla="*/ 6019800 h 6019800"/>
              <a:gd name="connsiteX3" fmla="*/ 0 w 5555557"/>
              <a:gd name="connsiteY3" fmla="*/ 0 h 6019800"/>
              <a:gd name="connsiteX4" fmla="*/ 5549900 w 5555557"/>
              <a:gd name="connsiteY4" fmla="*/ 0 h 6019800"/>
              <a:gd name="connsiteX5" fmla="*/ 5550852 w 5555557"/>
              <a:gd name="connsiteY5" fmla="*/ 891540 h 6019800"/>
              <a:gd name="connsiteX0" fmla="*/ 5554662 w 5555557"/>
              <a:gd name="connsiteY0" fmla="*/ 5295900 h 6019800"/>
              <a:gd name="connsiteX1" fmla="*/ 5549900 w 5555557"/>
              <a:gd name="connsiteY1" fmla="*/ 6019800 h 6019800"/>
              <a:gd name="connsiteX2" fmla="*/ 0 w 5555557"/>
              <a:gd name="connsiteY2" fmla="*/ 6019800 h 6019800"/>
              <a:gd name="connsiteX3" fmla="*/ 0 w 5555557"/>
              <a:gd name="connsiteY3" fmla="*/ 0 h 6019800"/>
              <a:gd name="connsiteX4" fmla="*/ 5549900 w 5555557"/>
              <a:gd name="connsiteY4" fmla="*/ 0 h 6019800"/>
              <a:gd name="connsiteX5" fmla="*/ 5550852 w 5555557"/>
              <a:gd name="connsiteY5" fmla="*/ 561340 h 6019800"/>
              <a:gd name="connsiteX0" fmla="*/ 5571057 w 5571295"/>
              <a:gd name="connsiteY0" fmla="*/ 4940300 h 6019800"/>
              <a:gd name="connsiteX1" fmla="*/ 5549900 w 5571295"/>
              <a:gd name="connsiteY1" fmla="*/ 6019800 h 6019800"/>
              <a:gd name="connsiteX2" fmla="*/ 0 w 5571295"/>
              <a:gd name="connsiteY2" fmla="*/ 6019800 h 6019800"/>
              <a:gd name="connsiteX3" fmla="*/ 0 w 5571295"/>
              <a:gd name="connsiteY3" fmla="*/ 0 h 6019800"/>
              <a:gd name="connsiteX4" fmla="*/ 5549900 w 5571295"/>
              <a:gd name="connsiteY4" fmla="*/ 0 h 6019800"/>
              <a:gd name="connsiteX5" fmla="*/ 5550852 w 5571295"/>
              <a:gd name="connsiteY5" fmla="*/ 561340 h 6019800"/>
              <a:gd name="connsiteX0" fmla="*/ 5562860 w 5563240"/>
              <a:gd name="connsiteY0" fmla="*/ 4933950 h 6019800"/>
              <a:gd name="connsiteX1" fmla="*/ 5549900 w 5563240"/>
              <a:gd name="connsiteY1" fmla="*/ 6019800 h 6019800"/>
              <a:gd name="connsiteX2" fmla="*/ 0 w 5563240"/>
              <a:gd name="connsiteY2" fmla="*/ 6019800 h 6019800"/>
              <a:gd name="connsiteX3" fmla="*/ 0 w 5563240"/>
              <a:gd name="connsiteY3" fmla="*/ 0 h 6019800"/>
              <a:gd name="connsiteX4" fmla="*/ 5549900 w 5563240"/>
              <a:gd name="connsiteY4" fmla="*/ 0 h 6019800"/>
              <a:gd name="connsiteX5" fmla="*/ 5550852 w 5563240"/>
              <a:gd name="connsiteY5" fmla="*/ 561340 h 6019800"/>
              <a:gd name="connsiteX0" fmla="*/ 5661225 w 5661270"/>
              <a:gd name="connsiteY0" fmla="*/ 4724400 h 6019800"/>
              <a:gd name="connsiteX1" fmla="*/ 5549900 w 5661270"/>
              <a:gd name="connsiteY1" fmla="*/ 6019800 h 6019800"/>
              <a:gd name="connsiteX2" fmla="*/ 0 w 5661270"/>
              <a:gd name="connsiteY2" fmla="*/ 6019800 h 6019800"/>
              <a:gd name="connsiteX3" fmla="*/ 0 w 5661270"/>
              <a:gd name="connsiteY3" fmla="*/ 0 h 6019800"/>
              <a:gd name="connsiteX4" fmla="*/ 5549900 w 5661270"/>
              <a:gd name="connsiteY4" fmla="*/ 0 h 6019800"/>
              <a:gd name="connsiteX5" fmla="*/ 5550852 w 5661270"/>
              <a:gd name="connsiteY5" fmla="*/ 561340 h 6019800"/>
              <a:gd name="connsiteX0" fmla="*/ 5554663 w 5555558"/>
              <a:gd name="connsiteY0" fmla="*/ 5086350 h 6019800"/>
              <a:gd name="connsiteX1" fmla="*/ 5549900 w 5555558"/>
              <a:gd name="connsiteY1" fmla="*/ 6019800 h 6019800"/>
              <a:gd name="connsiteX2" fmla="*/ 0 w 5555558"/>
              <a:gd name="connsiteY2" fmla="*/ 6019800 h 6019800"/>
              <a:gd name="connsiteX3" fmla="*/ 0 w 5555558"/>
              <a:gd name="connsiteY3" fmla="*/ 0 h 6019800"/>
              <a:gd name="connsiteX4" fmla="*/ 5549900 w 5555558"/>
              <a:gd name="connsiteY4" fmla="*/ 0 h 6019800"/>
              <a:gd name="connsiteX5" fmla="*/ 5550852 w 5555558"/>
              <a:gd name="connsiteY5" fmla="*/ 561340 h 6019800"/>
              <a:gd name="connsiteX0" fmla="*/ 5554663 w 5555558"/>
              <a:gd name="connsiteY0" fmla="*/ 5086350 h 6019800"/>
              <a:gd name="connsiteX1" fmla="*/ 5549900 w 5555558"/>
              <a:gd name="connsiteY1" fmla="*/ 6019800 h 6019800"/>
              <a:gd name="connsiteX2" fmla="*/ 0 w 5555558"/>
              <a:gd name="connsiteY2" fmla="*/ 6019800 h 6019800"/>
              <a:gd name="connsiteX3" fmla="*/ 0 w 5555558"/>
              <a:gd name="connsiteY3" fmla="*/ 0 h 6019800"/>
              <a:gd name="connsiteX4" fmla="*/ 5549900 w 5555558"/>
              <a:gd name="connsiteY4" fmla="*/ 0 h 6019800"/>
              <a:gd name="connsiteX5" fmla="*/ 5550852 w 5555558"/>
              <a:gd name="connsiteY5" fmla="*/ 561340 h 6019800"/>
              <a:gd name="connsiteX6" fmla="*/ 5554663 w 5555558"/>
              <a:gd name="connsiteY6" fmla="*/ 5086350 h 6019800"/>
              <a:gd name="connsiteX0" fmla="*/ 5554663 w 5962594"/>
              <a:gd name="connsiteY0" fmla="*/ 5086350 h 6019800"/>
              <a:gd name="connsiteX1" fmla="*/ 5549900 w 5962594"/>
              <a:gd name="connsiteY1" fmla="*/ 6019800 h 6019800"/>
              <a:gd name="connsiteX2" fmla="*/ 0 w 5962594"/>
              <a:gd name="connsiteY2" fmla="*/ 6019800 h 6019800"/>
              <a:gd name="connsiteX3" fmla="*/ 0 w 5962594"/>
              <a:gd name="connsiteY3" fmla="*/ 0 h 6019800"/>
              <a:gd name="connsiteX4" fmla="*/ 5549900 w 5962594"/>
              <a:gd name="connsiteY4" fmla="*/ 0 h 6019800"/>
              <a:gd name="connsiteX5" fmla="*/ 5554663 w 5962594"/>
              <a:gd name="connsiteY5" fmla="*/ 5086350 h 6019800"/>
              <a:gd name="connsiteX0" fmla="*/ 5549900 w 6243637"/>
              <a:gd name="connsiteY0" fmla="*/ 0 h 6019800"/>
              <a:gd name="connsiteX1" fmla="*/ 5549900 w 6243637"/>
              <a:gd name="connsiteY1" fmla="*/ 6019800 h 6019800"/>
              <a:gd name="connsiteX2" fmla="*/ 0 w 6243637"/>
              <a:gd name="connsiteY2" fmla="*/ 6019800 h 6019800"/>
              <a:gd name="connsiteX3" fmla="*/ 0 w 6243637"/>
              <a:gd name="connsiteY3" fmla="*/ 0 h 6019800"/>
              <a:gd name="connsiteX4" fmla="*/ 5549900 w 6243637"/>
              <a:gd name="connsiteY4" fmla="*/ 0 h 6019800"/>
              <a:gd name="connsiteX0" fmla="*/ 5549900 w 5962576"/>
              <a:gd name="connsiteY0" fmla="*/ 0 h 6019800"/>
              <a:gd name="connsiteX1" fmla="*/ 5549900 w 5962576"/>
              <a:gd name="connsiteY1" fmla="*/ 6019800 h 6019800"/>
              <a:gd name="connsiteX2" fmla="*/ 0 w 5962576"/>
              <a:gd name="connsiteY2" fmla="*/ 6019800 h 6019800"/>
              <a:gd name="connsiteX3" fmla="*/ 0 w 5962576"/>
              <a:gd name="connsiteY3" fmla="*/ 0 h 6019800"/>
              <a:gd name="connsiteX4" fmla="*/ 5549900 w 5962576"/>
              <a:gd name="connsiteY4" fmla="*/ 0 h 6019800"/>
              <a:gd name="connsiteX0" fmla="*/ 5549900 w 5555194"/>
              <a:gd name="connsiteY0" fmla="*/ 0 h 6019800"/>
              <a:gd name="connsiteX1" fmla="*/ 5549900 w 5555194"/>
              <a:gd name="connsiteY1" fmla="*/ 6019800 h 6019800"/>
              <a:gd name="connsiteX2" fmla="*/ 0 w 5555194"/>
              <a:gd name="connsiteY2" fmla="*/ 6019800 h 6019800"/>
              <a:gd name="connsiteX3" fmla="*/ 0 w 5555194"/>
              <a:gd name="connsiteY3" fmla="*/ 0 h 6019800"/>
              <a:gd name="connsiteX4" fmla="*/ 5549900 w 5555194"/>
              <a:gd name="connsiteY4" fmla="*/ 0 h 6019800"/>
              <a:gd name="connsiteX0" fmla="*/ 5549900 w 5557160"/>
              <a:gd name="connsiteY0" fmla="*/ 0 h 6019800"/>
              <a:gd name="connsiteX1" fmla="*/ 5549900 w 5557160"/>
              <a:gd name="connsiteY1" fmla="*/ 6019800 h 6019800"/>
              <a:gd name="connsiteX2" fmla="*/ 0 w 5557160"/>
              <a:gd name="connsiteY2" fmla="*/ 6019800 h 6019800"/>
              <a:gd name="connsiteX3" fmla="*/ 0 w 5557160"/>
              <a:gd name="connsiteY3" fmla="*/ 0 h 6019800"/>
              <a:gd name="connsiteX4" fmla="*/ 5549900 w 5557160"/>
              <a:gd name="connsiteY4" fmla="*/ 0 h 601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7160" h="601980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dirty="0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{Title}</a:t>
            </a:r>
            <a:endParaRPr lang="zh-CN" altLang="en-US" sz="7200" dirty="0">
              <a:solidFill>
                <a:srgbClr val="C8A67D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27985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1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="" xmlns:a16="http://schemas.microsoft.com/office/drawing/2014/main" id="{CBB42864-B545-4E08-8355-A558C31CF4C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54679" t="31773" r="40267" b="2005"/>
          <a:stretch/>
        </p:blipFill>
        <p:spPr>
          <a:xfrm>
            <a:off x="6666482" y="2178996"/>
            <a:ext cx="616225" cy="4541511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8" name="图片 17">
            <a:extLst>
              <a:ext uri="{FF2B5EF4-FFF2-40B4-BE49-F238E27FC236}">
                <a16:creationId xmlns="" xmlns:a16="http://schemas.microsoft.com/office/drawing/2014/main" id="{79648662-9306-44B7-86C0-7A2CE6506D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61949" t="11473" r="32996" b="5918"/>
          <a:stretch>
            <a:fillRect/>
          </a:stretch>
        </p:blipFill>
        <p:spPr>
          <a:xfrm>
            <a:off x="7552867" y="786847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7" name="图片 16">
            <a:extLst>
              <a:ext uri="{FF2B5EF4-FFF2-40B4-BE49-F238E27FC236}">
                <a16:creationId xmlns="" xmlns:a16="http://schemas.microsoft.com/office/drawing/2014/main" id="{05F47514-5D2C-4936-82F7-E923CCECF1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69191" t="2005" r="25754" b="15386"/>
          <a:stretch>
            <a:fillRect/>
          </a:stretch>
        </p:blipFill>
        <p:spPr>
          <a:xfrm>
            <a:off x="8435794" y="137491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6" name="图片 15">
            <a:extLst>
              <a:ext uri="{FF2B5EF4-FFF2-40B4-BE49-F238E27FC236}">
                <a16:creationId xmlns="" xmlns:a16="http://schemas.microsoft.com/office/drawing/2014/main" id="{CEA3558C-2CB5-42E0-80C4-CCE0C5B516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76433" t="15386" r="18513" b="2005"/>
          <a:stretch>
            <a:fillRect/>
          </a:stretch>
        </p:blipFill>
        <p:spPr>
          <a:xfrm>
            <a:off x="9318722" y="1055204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5" name="图片 14">
            <a:extLst>
              <a:ext uri="{FF2B5EF4-FFF2-40B4-BE49-F238E27FC236}">
                <a16:creationId xmlns="" xmlns:a16="http://schemas.microsoft.com/office/drawing/2014/main" id="{46C1F721-DF25-4E2C-A2F2-FC3B201589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83675" t="9251" r="11271" b="8140"/>
          <a:stretch>
            <a:fillRect/>
          </a:stretch>
        </p:blipFill>
        <p:spPr>
          <a:xfrm>
            <a:off x="10201650" y="634447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4" name="图片 13">
            <a:extLst>
              <a:ext uri="{FF2B5EF4-FFF2-40B4-BE49-F238E27FC236}">
                <a16:creationId xmlns="" xmlns:a16="http://schemas.microsoft.com/office/drawing/2014/main" id="{53A81247-B6FF-48DA-92D9-341BBDB3D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90917" t="4758" r="4029" b="12633"/>
          <a:stretch>
            <a:fillRect/>
          </a:stretch>
        </p:blipFill>
        <p:spPr>
          <a:xfrm>
            <a:off x="11084577" y="326334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BB6E54A3-68BF-47DE-AC48-7E2DF98CF31D}"/>
              </a:ext>
            </a:extLst>
          </p:cNvPr>
          <p:cNvSpPr txBox="1"/>
          <p:nvPr/>
        </p:nvSpPr>
        <p:spPr>
          <a:xfrm>
            <a:off x="1461261" y="786847"/>
            <a:ext cx="40555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{Title}</a:t>
            </a:r>
            <a:endParaRPr lang="zh-CN" altLang="en-US" sz="6600" spc="600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F61B6D76-7DAB-4D50-845D-5D777DB04426}"/>
              </a:ext>
            </a:extLst>
          </p:cNvPr>
          <p:cNvSpPr txBox="1"/>
          <p:nvPr/>
        </p:nvSpPr>
        <p:spPr>
          <a:xfrm>
            <a:off x="566939" y="1864065"/>
            <a:ext cx="4949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spc="120" dirty="0"/>
              <a:t>{Paragraph}</a:t>
            </a:r>
            <a:r>
              <a:rPr lang="en-US" altLang="zh-CN" sz="2400" dirty="0">
                <a:latin typeface="+mj-ea"/>
              </a:rPr>
              <a:t>. </a:t>
            </a:r>
            <a:endParaRPr lang="zh-CN" altLang="en-US" sz="2400" spc="120" dirty="0">
              <a:latin typeface="+mj-ea"/>
              <a:ea typeface="+mj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="" xmlns:a16="http://schemas.microsoft.com/office/drawing/2014/main" id="{8BF83759-99F5-450E-AB54-F1079FE88730}"/>
              </a:ext>
            </a:extLst>
          </p:cNvPr>
          <p:cNvCxnSpPr>
            <a:cxnSpLocks/>
          </p:cNvCxnSpPr>
          <p:nvPr/>
        </p:nvCxnSpPr>
        <p:spPr>
          <a:xfrm>
            <a:off x="812388" y="1724879"/>
            <a:ext cx="494991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="" xmlns:a16="http://schemas.microsoft.com/office/drawing/2014/main" id="{45C252BF-5D17-420C-9F38-EF8061A2D1AD}"/>
              </a:ext>
            </a:extLst>
          </p:cNvPr>
          <p:cNvSpPr/>
          <p:nvPr/>
        </p:nvSpPr>
        <p:spPr>
          <a:xfrm>
            <a:off x="426329" y="482611"/>
            <a:ext cx="5633159" cy="5817140"/>
          </a:xfrm>
          <a:prstGeom prst="rect">
            <a:avLst/>
          </a:prstGeom>
          <a:noFill/>
          <a:ln w="34925">
            <a:solidFill>
              <a:srgbClr val="C8A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1865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700364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D9EEC375-6409-42BF-AFBA-3EDEC5F22C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alphaModFix amt="80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F517D645-6FFF-4327-A512-9E83858376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F2A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713390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C3E66151-C106-40AB-80C7-C9AA28E4C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alphaModFix amt="64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outerShdw blurRad="50800" dir="5400000" algn="ctr" rotWithShape="0">
                  <a:srgbClr val="000000">
                    <a:alpha val="51000"/>
                  </a:srgb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="" xmlns:a16="http://schemas.microsoft.com/office/drawing/2014/main" id="{997CD55B-CA0A-4E0A-877C-EF42B8CC652F}"/>
              </a:ext>
            </a:extLst>
          </p:cNvPr>
          <p:cNvSpPr/>
          <p:nvPr/>
        </p:nvSpPr>
        <p:spPr>
          <a:xfrm>
            <a:off x="0" y="-68238"/>
            <a:ext cx="12192000" cy="6955634"/>
          </a:xfrm>
          <a:prstGeom prst="rect">
            <a:avLst/>
          </a:prstGeom>
          <a:solidFill>
            <a:srgbClr val="28272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8B5851A4-58E8-49C3-BC68-23D68E40D57B}"/>
              </a:ext>
            </a:extLst>
          </p:cNvPr>
          <p:cNvSpPr txBox="1"/>
          <p:nvPr/>
        </p:nvSpPr>
        <p:spPr>
          <a:xfrm>
            <a:off x="2364583" y="2496420"/>
            <a:ext cx="74160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800" dirty="0">
                <a:solidFill>
                  <a:srgbClr val="C8A67D"/>
                </a:solidFill>
                <a:latin typeface="Eras Bold ITC" panose="020B0907030504020204" pitchFamily="34" charset="0"/>
              </a:rPr>
              <a:t>{Title}</a:t>
            </a:r>
            <a:endParaRPr lang="zh-CN" altLang="en-US" sz="8800" dirty="0">
              <a:solidFill>
                <a:srgbClr val="C8A67D"/>
              </a:solidFill>
              <a:latin typeface="Eras Bold ITC" panose="020B0907030504020204" pitchFamily="34" charset="0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="" xmlns:a16="http://schemas.microsoft.com/office/drawing/2014/main" id="{9FF91CFE-CD87-4F06-9051-2A786BD5594C}"/>
              </a:ext>
            </a:extLst>
          </p:cNvPr>
          <p:cNvGrpSpPr/>
          <p:nvPr/>
        </p:nvGrpSpPr>
        <p:grpSpPr>
          <a:xfrm>
            <a:off x="-151805" y="-396774"/>
            <a:ext cx="12556478" cy="8336707"/>
            <a:chOff x="-308330" y="-212852"/>
            <a:chExt cx="12556478" cy="8336707"/>
          </a:xfrm>
        </p:grpSpPr>
        <p:sp>
          <p:nvSpPr>
            <p:cNvPr id="4" name="等腰三角形 3">
              <a:extLst>
                <a:ext uri="{FF2B5EF4-FFF2-40B4-BE49-F238E27FC236}">
                  <a16:creationId xmlns="" xmlns:a16="http://schemas.microsoft.com/office/drawing/2014/main" id="{907494D7-ED74-41FC-A694-5416A48F488F}"/>
                </a:ext>
              </a:extLst>
            </p:cNvPr>
            <p:cNvSpPr/>
            <p:nvPr/>
          </p:nvSpPr>
          <p:spPr>
            <a:xfrm rot="4153200">
              <a:off x="-507331" y="3446799"/>
              <a:ext cx="1029016" cy="631013"/>
            </a:xfrm>
            <a:prstGeom prst="triangle">
              <a:avLst>
                <a:gd name="adj" fmla="val 50000"/>
              </a:avLst>
            </a:prstGeom>
            <a:solidFill>
              <a:srgbClr val="C8A67D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="" xmlns:a16="http://schemas.microsoft.com/office/drawing/2014/main" id="{552A893F-A496-44A6-BE1E-AF8D9E70426B}"/>
                </a:ext>
              </a:extLst>
            </p:cNvPr>
            <p:cNvGrpSpPr/>
            <p:nvPr/>
          </p:nvGrpSpPr>
          <p:grpSpPr>
            <a:xfrm>
              <a:off x="183226" y="-212852"/>
              <a:ext cx="12008774" cy="7014541"/>
              <a:chOff x="-49396" y="-52885"/>
              <a:chExt cx="12008774" cy="7014541"/>
            </a:xfrm>
          </p:grpSpPr>
          <p:sp>
            <p:nvSpPr>
              <p:cNvPr id="5" name="等腰三角形 4">
                <a:extLst>
                  <a:ext uri="{FF2B5EF4-FFF2-40B4-BE49-F238E27FC236}">
                    <a16:creationId xmlns="" xmlns:a16="http://schemas.microsoft.com/office/drawing/2014/main" id="{971BDF72-AB7D-4F38-91EE-CD6365691A5F}"/>
                  </a:ext>
                </a:extLst>
              </p:cNvPr>
              <p:cNvSpPr/>
              <p:nvPr/>
            </p:nvSpPr>
            <p:spPr>
              <a:xfrm rot="4153200">
                <a:off x="241368" y="395513"/>
                <a:ext cx="1029016" cy="631013"/>
              </a:xfrm>
              <a:prstGeom prst="triangle">
                <a:avLst>
                  <a:gd name="adj" fmla="val 50000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等腰三角形 5">
                <a:extLst>
                  <a:ext uri="{FF2B5EF4-FFF2-40B4-BE49-F238E27FC236}">
                    <a16:creationId xmlns="" xmlns:a16="http://schemas.microsoft.com/office/drawing/2014/main" id="{72EC58A5-9A9F-444B-B9B3-0914A66D0115}"/>
                  </a:ext>
                </a:extLst>
              </p:cNvPr>
              <p:cNvSpPr/>
              <p:nvPr/>
            </p:nvSpPr>
            <p:spPr>
              <a:xfrm rot="9820073">
                <a:off x="6420778" y="4974240"/>
                <a:ext cx="687686" cy="849453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3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等腰三角形 6">
                <a:extLst>
                  <a:ext uri="{FF2B5EF4-FFF2-40B4-BE49-F238E27FC236}">
                    <a16:creationId xmlns="" xmlns:a16="http://schemas.microsoft.com/office/drawing/2014/main" id="{57581959-CE26-4DA2-ABE6-2AB89FFFCB60}"/>
                  </a:ext>
                </a:extLst>
              </p:cNvPr>
              <p:cNvSpPr/>
              <p:nvPr/>
            </p:nvSpPr>
            <p:spPr>
              <a:xfrm rot="8328544">
                <a:off x="7600754" y="1800099"/>
                <a:ext cx="453749" cy="511040"/>
              </a:xfrm>
              <a:prstGeom prst="triangle">
                <a:avLst/>
              </a:prstGeom>
              <a:solidFill>
                <a:srgbClr val="C8A67D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" name="等腰三角形 7">
                <a:extLst>
                  <a:ext uri="{FF2B5EF4-FFF2-40B4-BE49-F238E27FC236}">
                    <a16:creationId xmlns="" xmlns:a16="http://schemas.microsoft.com/office/drawing/2014/main" id="{9C778574-7681-4A69-8AD6-112FEF00F869}"/>
                  </a:ext>
                </a:extLst>
              </p:cNvPr>
              <p:cNvSpPr/>
              <p:nvPr/>
            </p:nvSpPr>
            <p:spPr>
              <a:xfrm rot="4816620">
                <a:off x="172670" y="5595477"/>
                <a:ext cx="1144113" cy="1588245"/>
              </a:xfrm>
              <a:prstGeom prst="triangle">
                <a:avLst>
                  <a:gd name="adj" fmla="val 63321"/>
                </a:avLst>
              </a:prstGeom>
              <a:solidFill>
                <a:srgbClr val="28272A">
                  <a:alpha val="80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等腰三角形 8">
                <a:extLst>
                  <a:ext uri="{FF2B5EF4-FFF2-40B4-BE49-F238E27FC236}">
                    <a16:creationId xmlns="" xmlns:a16="http://schemas.microsoft.com/office/drawing/2014/main" id="{C015CDE2-5AFE-44FD-86A4-81144B6AB697}"/>
                  </a:ext>
                </a:extLst>
              </p:cNvPr>
              <p:cNvSpPr/>
              <p:nvPr/>
            </p:nvSpPr>
            <p:spPr>
              <a:xfrm rot="2570505">
                <a:off x="4932520" y="901553"/>
                <a:ext cx="1494097" cy="563096"/>
              </a:xfrm>
              <a:prstGeom prst="triangle">
                <a:avLst>
                  <a:gd name="adj" fmla="val 39811"/>
                </a:avLst>
              </a:prstGeom>
              <a:solidFill>
                <a:srgbClr val="C8A67D">
                  <a:alpha val="80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等腰三角形 9">
                <a:extLst>
                  <a:ext uri="{FF2B5EF4-FFF2-40B4-BE49-F238E27FC236}">
                    <a16:creationId xmlns="" xmlns:a16="http://schemas.microsoft.com/office/drawing/2014/main" id="{B09B4E04-88AC-4609-B02F-0C279C11E3E4}"/>
                  </a:ext>
                </a:extLst>
              </p:cNvPr>
              <p:cNvSpPr/>
              <p:nvPr/>
            </p:nvSpPr>
            <p:spPr>
              <a:xfrm rot="11980943">
                <a:off x="1699071" y="5466547"/>
                <a:ext cx="722083" cy="308062"/>
              </a:xfrm>
              <a:prstGeom prst="triangle">
                <a:avLst>
                  <a:gd name="adj" fmla="val 39811"/>
                </a:avLst>
              </a:prstGeom>
              <a:solidFill>
                <a:srgbClr val="C8A67D">
                  <a:alpha val="3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="" xmlns:a16="http://schemas.microsoft.com/office/drawing/2014/main" id="{E483E5D2-554C-42CD-BFFD-C7A0F85D56B1}"/>
                  </a:ext>
                </a:extLst>
              </p:cNvPr>
              <p:cNvSpPr/>
              <p:nvPr/>
            </p:nvSpPr>
            <p:spPr>
              <a:xfrm rot="2063751">
                <a:off x="5220844" y="6157217"/>
                <a:ext cx="841928" cy="381639"/>
              </a:xfrm>
              <a:prstGeom prst="triangle">
                <a:avLst>
                  <a:gd name="adj" fmla="val 42967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="" xmlns:a16="http://schemas.microsoft.com/office/drawing/2014/main" id="{D970E3AB-11B3-47AE-B684-90A495060A13}"/>
                  </a:ext>
                </a:extLst>
              </p:cNvPr>
              <p:cNvSpPr/>
              <p:nvPr/>
            </p:nvSpPr>
            <p:spPr>
              <a:xfrm rot="7757090">
                <a:off x="-50876" y="2409366"/>
                <a:ext cx="722083" cy="308062"/>
              </a:xfrm>
              <a:prstGeom prst="triangle">
                <a:avLst>
                  <a:gd name="adj" fmla="val 39811"/>
                </a:avLst>
              </a:prstGeom>
              <a:solidFill>
                <a:srgbClr val="28272A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12">
                <a:extLst>
                  <a:ext uri="{FF2B5EF4-FFF2-40B4-BE49-F238E27FC236}">
                    <a16:creationId xmlns="" xmlns:a16="http://schemas.microsoft.com/office/drawing/2014/main" id="{003CF1EC-69DB-4306-90B7-073E779897E3}"/>
                  </a:ext>
                </a:extLst>
              </p:cNvPr>
              <p:cNvSpPr/>
              <p:nvPr/>
            </p:nvSpPr>
            <p:spPr>
              <a:xfrm rot="1207902">
                <a:off x="7787721" y="5684925"/>
                <a:ext cx="1856014" cy="815037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="" xmlns:a16="http://schemas.microsoft.com/office/drawing/2014/main" id="{04E7D08C-125E-44BF-9145-61AA942254EF}"/>
                  </a:ext>
                </a:extLst>
              </p:cNvPr>
              <p:cNvSpPr/>
              <p:nvPr/>
            </p:nvSpPr>
            <p:spPr>
              <a:xfrm rot="1480613">
                <a:off x="11281461" y="737374"/>
                <a:ext cx="528012" cy="741242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77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="" xmlns:a16="http://schemas.microsoft.com/office/drawing/2014/main" id="{CB189711-78AB-48EC-BCE0-6E60EE6A072C}"/>
                  </a:ext>
                </a:extLst>
              </p:cNvPr>
              <p:cNvSpPr/>
              <p:nvPr/>
            </p:nvSpPr>
            <p:spPr>
              <a:xfrm rot="20222931">
                <a:off x="7452866" y="-52885"/>
                <a:ext cx="528012" cy="741242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89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15">
                <a:extLst>
                  <a:ext uri="{FF2B5EF4-FFF2-40B4-BE49-F238E27FC236}">
                    <a16:creationId xmlns="" xmlns:a16="http://schemas.microsoft.com/office/drawing/2014/main" id="{074E94D4-9149-409E-A21C-77304F62B22B}"/>
                  </a:ext>
                </a:extLst>
              </p:cNvPr>
              <p:cNvSpPr/>
              <p:nvPr/>
            </p:nvSpPr>
            <p:spPr>
              <a:xfrm rot="2188069">
                <a:off x="11505629" y="4715315"/>
                <a:ext cx="453749" cy="511040"/>
              </a:xfrm>
              <a:prstGeom prst="triangle">
                <a:avLst/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16">
                <a:extLst>
                  <a:ext uri="{FF2B5EF4-FFF2-40B4-BE49-F238E27FC236}">
                    <a16:creationId xmlns="" xmlns:a16="http://schemas.microsoft.com/office/drawing/2014/main" id="{476610A4-B4E8-4B41-AC40-FC05E1E9990B}"/>
                  </a:ext>
                </a:extLst>
              </p:cNvPr>
              <p:cNvSpPr/>
              <p:nvPr/>
            </p:nvSpPr>
            <p:spPr>
              <a:xfrm rot="8328544">
                <a:off x="3171296" y="-2600"/>
                <a:ext cx="919151" cy="890474"/>
              </a:xfrm>
              <a:prstGeom prst="triangle">
                <a:avLst/>
              </a:prstGeom>
              <a:solidFill>
                <a:srgbClr val="28272A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等腰三角形 17">
                <a:extLst>
                  <a:ext uri="{FF2B5EF4-FFF2-40B4-BE49-F238E27FC236}">
                    <a16:creationId xmlns="" xmlns:a16="http://schemas.microsoft.com/office/drawing/2014/main" id="{9711BDB9-F32E-46E2-B558-2E10C88ADC8C}"/>
                  </a:ext>
                </a:extLst>
              </p:cNvPr>
              <p:cNvSpPr/>
              <p:nvPr/>
            </p:nvSpPr>
            <p:spPr>
              <a:xfrm rot="19798659">
                <a:off x="10006626" y="3259703"/>
                <a:ext cx="1494097" cy="563096"/>
              </a:xfrm>
              <a:prstGeom prst="triangle">
                <a:avLst>
                  <a:gd name="adj" fmla="val 39811"/>
                </a:avLst>
              </a:prstGeom>
              <a:solidFill>
                <a:srgbClr val="C8A67D">
                  <a:alpha val="72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21" name="等腰三角形 20">
              <a:extLst>
                <a:ext uri="{FF2B5EF4-FFF2-40B4-BE49-F238E27FC236}">
                  <a16:creationId xmlns="" xmlns:a16="http://schemas.microsoft.com/office/drawing/2014/main" id="{7436523F-BCCF-4EF7-81D1-337B83702C4C}"/>
                </a:ext>
              </a:extLst>
            </p:cNvPr>
            <p:cNvSpPr/>
            <p:nvPr/>
          </p:nvSpPr>
          <p:spPr>
            <a:xfrm rot="7962925">
              <a:off x="2311362" y="7106610"/>
              <a:ext cx="1219453" cy="815037"/>
            </a:xfrm>
            <a:prstGeom prst="triangle">
              <a:avLst>
                <a:gd name="adj" fmla="val 42967"/>
              </a:avLst>
            </a:prstGeom>
            <a:solidFill>
              <a:srgbClr val="C8A67D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="" xmlns:a16="http://schemas.microsoft.com/office/drawing/2014/main" id="{937F0D43-8353-416E-8CA0-1CA6AC94B1F6}"/>
                </a:ext>
              </a:extLst>
            </p:cNvPr>
            <p:cNvSpPr/>
            <p:nvPr/>
          </p:nvSpPr>
          <p:spPr>
            <a:xfrm rot="7301006">
              <a:off x="9316281" y="707034"/>
              <a:ext cx="1856014" cy="815037"/>
            </a:xfrm>
            <a:prstGeom prst="triangle">
              <a:avLst>
                <a:gd name="adj" fmla="val 42967"/>
              </a:avLst>
            </a:prstGeom>
            <a:solidFill>
              <a:srgbClr val="28272A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="" xmlns:a16="http://schemas.microsoft.com/office/drawing/2014/main" id="{D7B4F8E6-DC61-4F1D-A31E-12FF721CC66E}"/>
                </a:ext>
              </a:extLst>
            </p:cNvPr>
            <p:cNvSpPr/>
            <p:nvPr/>
          </p:nvSpPr>
          <p:spPr>
            <a:xfrm rot="561625">
              <a:off x="3990898" y="4738941"/>
              <a:ext cx="841928" cy="418645"/>
            </a:xfrm>
            <a:prstGeom prst="triangle">
              <a:avLst>
                <a:gd name="adj" fmla="val 42967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="" xmlns:a16="http://schemas.microsoft.com/office/drawing/2014/main" id="{684EEF67-94D2-469F-911C-9427DAFF6616}"/>
                </a:ext>
              </a:extLst>
            </p:cNvPr>
            <p:cNvSpPr/>
            <p:nvPr/>
          </p:nvSpPr>
          <p:spPr>
            <a:xfrm rot="4153200">
              <a:off x="11418134" y="6202219"/>
              <a:ext cx="1029016" cy="631013"/>
            </a:xfrm>
            <a:prstGeom prst="triangle">
              <a:avLst>
                <a:gd name="adj" fmla="val 50000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>
              <a:extLst>
                <a:ext uri="{FF2B5EF4-FFF2-40B4-BE49-F238E27FC236}">
                  <a16:creationId xmlns="" xmlns:a16="http://schemas.microsoft.com/office/drawing/2014/main" id="{D74D293F-8BFC-4582-A481-DB9BDB31E1D2}"/>
                </a:ext>
              </a:extLst>
            </p:cNvPr>
            <p:cNvSpPr/>
            <p:nvPr/>
          </p:nvSpPr>
          <p:spPr>
            <a:xfrm rot="5400000">
              <a:off x="2659762" y="1316952"/>
              <a:ext cx="576962" cy="464517"/>
            </a:xfrm>
            <a:prstGeom prst="triangle">
              <a:avLst/>
            </a:prstGeom>
            <a:solidFill>
              <a:srgbClr val="C8A67D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="" xmlns:a16="http://schemas.microsoft.com/office/drawing/2014/main" id="{95D065AF-7D43-4E17-A2F8-02E68ED0748C}"/>
                </a:ext>
              </a:extLst>
            </p:cNvPr>
            <p:cNvSpPr/>
            <p:nvPr/>
          </p:nvSpPr>
          <p:spPr>
            <a:xfrm rot="2676126">
              <a:off x="2390328" y="1155690"/>
              <a:ext cx="841928" cy="418645"/>
            </a:xfrm>
            <a:prstGeom prst="triangle">
              <a:avLst>
                <a:gd name="adj" fmla="val 42967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="" xmlns:a16="http://schemas.microsoft.com/office/drawing/2014/main" id="{6CDF49D8-6223-482C-B1B5-F20743AE8E9E}"/>
              </a:ext>
            </a:extLst>
          </p:cNvPr>
          <p:cNvGrpSpPr/>
          <p:nvPr/>
        </p:nvGrpSpPr>
        <p:grpSpPr>
          <a:xfrm>
            <a:off x="1621493" y="1882679"/>
            <a:ext cx="8902190" cy="2729317"/>
            <a:chOff x="1448310" y="1851232"/>
            <a:chExt cx="8902190" cy="2729317"/>
          </a:xfrm>
        </p:grpSpPr>
        <p:sp>
          <p:nvSpPr>
            <p:cNvPr id="29" name="矩形 28">
              <a:extLst>
                <a:ext uri="{FF2B5EF4-FFF2-40B4-BE49-F238E27FC236}">
                  <a16:creationId xmlns="" xmlns:a16="http://schemas.microsoft.com/office/drawing/2014/main" id="{19324300-156B-47EF-8B16-DC13F8A2D585}"/>
                </a:ext>
              </a:extLst>
            </p:cNvPr>
            <p:cNvSpPr/>
            <p:nvPr/>
          </p:nvSpPr>
          <p:spPr>
            <a:xfrm>
              <a:off x="1613155" y="2020625"/>
              <a:ext cx="8572500" cy="2413000"/>
            </a:xfrm>
            <a:prstGeom prst="rect">
              <a:avLst/>
            </a:prstGeom>
            <a:noFill/>
            <a:ln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="" xmlns:a16="http://schemas.microsoft.com/office/drawing/2014/main" id="{E1F50846-671C-4FB5-AAF7-E21C3819779C}"/>
                </a:ext>
              </a:extLst>
            </p:cNvPr>
            <p:cNvSpPr/>
            <p:nvPr/>
          </p:nvSpPr>
          <p:spPr>
            <a:xfrm>
              <a:off x="1448310" y="1851232"/>
              <a:ext cx="8902190" cy="2729317"/>
            </a:xfrm>
            <a:prstGeom prst="rect">
              <a:avLst/>
            </a:prstGeom>
            <a:noFill/>
            <a:ln w="60325"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="" xmlns:p14="http://schemas.microsoft.com/office/powerpoint/2010/main" val="1895079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27</Words>
  <Application>Microsoft Office PowerPoint</Application>
  <PresentationFormat>自定义</PresentationFormat>
  <Paragraphs>11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永宏</dc:creator>
  <cp:lastModifiedBy>Windows 用户</cp:lastModifiedBy>
  <cp:revision>17</cp:revision>
  <dcterms:created xsi:type="dcterms:W3CDTF">2020-03-22T05:37:43Z</dcterms:created>
  <dcterms:modified xsi:type="dcterms:W3CDTF">2020-03-31T01:15:48Z</dcterms:modified>
</cp:coreProperties>
</file>

<file path=docProps/thumbnail.jpeg>
</file>